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Lst>
  <p:sldIdLst>
    <p:sldId id="256" r:id="rId8"/>
    <p:sldId id="258" r:id="rId9"/>
    <p:sldId id="259" r:id="rId10"/>
    <p:sldId id="260" r:id="rId11"/>
    <p:sldId id="272" r:id="rId12"/>
    <p:sldId id="560" r:id="rId13"/>
    <p:sldId id="530" r:id="rId14"/>
    <p:sldId id="55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9" d="100"/>
          <a:sy n="79" d="100"/>
        </p:scale>
        <p:origin x="-37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xmlns=""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xmlns=""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xmlns=""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xmlns=""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xmlns=""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xmlns=""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xmlns=""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xmlns=""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xmlns=""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xmlns=""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xmlns=""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xmlns=""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51.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AD554CFA-E73E-4994-8198-448F6C7B44D8}"/>
              </a:ext>
            </a:extLst>
          </p:cNvPr>
          <p:cNvSpPr>
            <a:spLocks noGrp="1"/>
          </p:cNvSpPr>
          <p:nvPr>
            <p:ph type="body" sz="quarter" idx="11"/>
          </p:nvPr>
        </p:nvSpPr>
        <p:spPr>
          <a:xfrm>
            <a:off x="6672926" y="2395821"/>
            <a:ext cx="5261187" cy="1182207"/>
          </a:xfrm>
        </p:spPr>
        <p:txBody>
          <a:bodyPr>
            <a:normAutofit/>
          </a:bodyPr>
          <a:lstStyle/>
          <a:p>
            <a:r>
              <a:rPr lang="en-US" sz="1500" dirty="0" smtClean="0"/>
              <a:t>-</a:t>
            </a:r>
            <a:r>
              <a:rPr lang="en-US" sz="1500" dirty="0" err="1" smtClean="0"/>
              <a:t>Piyush</a:t>
            </a:r>
            <a:r>
              <a:rPr lang="en-US" sz="1500" dirty="0" smtClean="0"/>
              <a:t> </a:t>
            </a:r>
            <a:r>
              <a:rPr lang="en-US" sz="1500" dirty="0" err="1" smtClean="0"/>
              <a:t>Daswani</a:t>
            </a:r>
            <a:r>
              <a:rPr lang="en-US" sz="1500" dirty="0" smtClean="0"/>
              <a:t>, </a:t>
            </a:r>
            <a:r>
              <a:rPr lang="en-US" sz="1500" dirty="0" err="1" smtClean="0"/>
              <a:t>Swanand</a:t>
            </a:r>
            <a:r>
              <a:rPr lang="en-US" sz="1500" dirty="0" smtClean="0"/>
              <a:t> </a:t>
            </a:r>
            <a:r>
              <a:rPr lang="en-US" sz="1500" dirty="0" err="1" smtClean="0"/>
              <a:t>Pande</a:t>
            </a:r>
            <a:r>
              <a:rPr lang="en-US" sz="1500" dirty="0" smtClean="0"/>
              <a:t>, </a:t>
            </a:r>
            <a:r>
              <a:rPr lang="en-US" sz="1500" dirty="0" err="1" smtClean="0"/>
              <a:t>Priya</a:t>
            </a:r>
            <a:r>
              <a:rPr lang="en-US" sz="1500" dirty="0" smtClean="0"/>
              <a:t> </a:t>
            </a:r>
            <a:r>
              <a:rPr lang="en-US" sz="1500" dirty="0" err="1" smtClean="0"/>
              <a:t>Kumari</a:t>
            </a:r>
            <a:endParaRPr lang="en-US" sz="1500" dirty="0" smtClean="0"/>
          </a:p>
        </p:txBody>
      </p:sp>
      <p:sp>
        <p:nvSpPr>
          <p:cNvPr id="3" name="Text Placeholder 5">
            <a:extLst>
              <a:ext uri="{FF2B5EF4-FFF2-40B4-BE49-F238E27FC236}">
                <a16:creationId xmlns:a16="http://schemas.microsoft.com/office/drawing/2014/main" xmlns="" id="{AD554CFA-E73E-4994-8198-448F6C7B44D8}"/>
              </a:ext>
            </a:extLst>
          </p:cNvPr>
          <p:cNvSpPr txBox="1">
            <a:spLocks/>
          </p:cNvSpPr>
          <p:nvPr/>
        </p:nvSpPr>
        <p:spPr>
          <a:xfrm>
            <a:off x="6675226" y="1997224"/>
            <a:ext cx="5261187" cy="1182207"/>
          </a:xfrm>
          <a:prstGeom prst="rect">
            <a:avLst/>
          </a:prstGeom>
        </p:spPr>
        <p:txBody>
          <a:bodyPr vert="horz" lIns="0" tIns="0" rIns="0" bIns="0" rtlCol="0" anchor="b">
            <a:normAutofit/>
          </a:bodyPr>
          <a:lstStyle>
            <a:lvl1pPr marL="0" indent="0" algn="r" defTabSz="914400" rtl="0" eaLnBrk="1" latinLnBrk="0" hangingPunct="1">
              <a:lnSpc>
                <a:spcPts val="3000"/>
              </a:lnSpc>
              <a:spcBef>
                <a:spcPts val="0"/>
              </a:spcBef>
              <a:spcAft>
                <a:spcPts val="600"/>
              </a:spcAft>
              <a:buFont typeface="Arial" panose="020B0604020202020204" pitchFamily="34" charset="0"/>
              <a:buNone/>
              <a:defRPr sz="2600" kern="1200">
                <a:solidFill>
                  <a:schemeClr val="accent2"/>
                </a:solidFill>
                <a:latin typeface="+mn-lt"/>
                <a:ea typeface="+mn-ea"/>
                <a:cs typeface="+mn-cs"/>
              </a:defRPr>
            </a:lvl1pPr>
            <a:lvl2pPr marL="457200" indent="0" algn="l" defTabSz="914400" rtl="0" eaLnBrk="1" latinLnBrk="0" hangingPunct="1">
              <a:lnSpc>
                <a:spcPts val="1800"/>
              </a:lnSpc>
              <a:spcBef>
                <a:spcPts val="0"/>
              </a:spcBef>
              <a:spcAft>
                <a:spcPts val="600"/>
              </a:spcAft>
              <a:buClr>
                <a:schemeClr val="accent1"/>
              </a:buClr>
              <a:buFont typeface="Wingdings" panose="05000000000000000000" pitchFamily="2" charset="2"/>
              <a:buNone/>
              <a:defRPr sz="6000" kern="1200">
                <a:solidFill>
                  <a:schemeClr val="bg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Online Test Management</a:t>
            </a:r>
            <a:endParaRPr lang="en-US" dirty="0"/>
          </a:p>
        </p:txBody>
      </p:sp>
    </p:spTree>
    <p:extLst>
      <p:ext uri="{BB962C8B-B14F-4D97-AF65-F5344CB8AC3E}">
        <p14:creationId xmlns:p14="http://schemas.microsoft.com/office/powerpoint/2010/main" val="3126075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2280C37F-5368-480D-89B1-412ECADF7B82}"/>
              </a:ext>
            </a:extLst>
          </p:cNvPr>
          <p:cNvSpPr>
            <a:spLocks noGrp="1"/>
          </p:cNvSpPr>
          <p:nvPr>
            <p:ph type="body" sz="quarter" idx="10"/>
          </p:nvPr>
        </p:nvSpPr>
        <p:spPr/>
        <p:txBody>
          <a:bodyPr/>
          <a:lstStyle/>
          <a:p>
            <a:r>
              <a:rPr lang="en-US" dirty="0" smtClean="0"/>
              <a:t>To create an online test management system</a:t>
            </a:r>
          </a:p>
          <a:p>
            <a:r>
              <a:rPr lang="en-US" dirty="0" smtClean="0"/>
              <a:t>Users can Give the tests and get the result for those tests in PDF format.</a:t>
            </a:r>
          </a:p>
          <a:p>
            <a:r>
              <a:rPr lang="en-US" dirty="0" smtClean="0"/>
              <a:t>Application should allow the admin to add/delete/update the test, add/delete/update questions and also to assign the tests to the user.</a:t>
            </a:r>
          </a:p>
        </p:txBody>
      </p:sp>
      <p:sp>
        <p:nvSpPr>
          <p:cNvPr id="5" name="Title 4">
            <a:extLst>
              <a:ext uri="{FF2B5EF4-FFF2-40B4-BE49-F238E27FC236}">
                <a16:creationId xmlns:a16="http://schemas.microsoft.com/office/drawing/2014/main" xmlns="" id="{4DC93A9B-7DBB-4114-B9AF-88BEB406BBDC}"/>
              </a:ext>
            </a:extLst>
          </p:cNvPr>
          <p:cNvSpPr>
            <a:spLocks noGrp="1"/>
          </p:cNvSpPr>
          <p:nvPr>
            <p:ph type="title"/>
          </p:nvPr>
        </p:nvSpPr>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6" name="TextBox 5">
            <a:extLst>
              <a:ext uri="{FF2B5EF4-FFF2-40B4-BE49-F238E27FC236}">
                <a16:creationId xmlns:a16="http://schemas.microsoft.com/office/drawing/2014/main" xmlns="" id="{D7D08FFE-383C-4425-A696-DB0CFF8BBDFF}"/>
              </a:ext>
            </a:extLst>
          </p:cNvPr>
          <p:cNvSpPr txBox="1"/>
          <p:nvPr/>
        </p:nvSpPr>
        <p:spPr>
          <a:xfrm>
            <a:off x="22350" y="1730828"/>
            <a:ext cx="6073650" cy="4247317"/>
          </a:xfrm>
          <a:prstGeom prst="rect">
            <a:avLst/>
          </a:prstGeom>
          <a:noFill/>
        </p:spPr>
        <p:txBody>
          <a:bodyPr wrap="none" rtlCol="0">
            <a:spAutoFit/>
          </a:bodyPr>
          <a:lstStyle/>
          <a:p>
            <a:r>
              <a:rPr lang="en-US" dirty="0"/>
              <a:t>Application will be developed in following phases –</a:t>
            </a:r>
          </a:p>
          <a:p>
            <a:pPr marL="342900" indent="-342900">
              <a:buFont typeface="+mj-lt"/>
              <a:buAutoNum type="arabicPeriod"/>
            </a:pPr>
            <a:r>
              <a:rPr lang="en-US" dirty="0"/>
              <a:t>In memory data storage</a:t>
            </a:r>
            <a:r>
              <a:rPr lang="en-US" dirty="0" smtClean="0"/>
              <a:t>.(using Collection)</a:t>
            </a:r>
            <a:endParaRPr lang="en-US" dirty="0"/>
          </a:p>
          <a:p>
            <a:pPr marL="342900" indent="-342900">
              <a:buFont typeface="+mj-lt"/>
              <a:buAutoNum type="arabicPeriod"/>
            </a:pPr>
            <a:r>
              <a:rPr lang="en-US" dirty="0"/>
              <a:t>JDBC </a:t>
            </a:r>
            <a:r>
              <a:rPr lang="en-US" dirty="0" smtClean="0"/>
              <a:t>implementation(v4.3)</a:t>
            </a:r>
            <a:endParaRPr lang="en-US" dirty="0"/>
          </a:p>
          <a:p>
            <a:pPr marL="342900" indent="-342900">
              <a:buFont typeface="+mj-lt"/>
              <a:buAutoNum type="arabicPeriod"/>
            </a:pPr>
            <a:r>
              <a:rPr lang="en-US" dirty="0"/>
              <a:t>Core </a:t>
            </a:r>
            <a:r>
              <a:rPr lang="en-US" dirty="0" smtClean="0"/>
              <a:t>Spring(v5.x)</a:t>
            </a:r>
            <a:endParaRPr lang="en-US" dirty="0"/>
          </a:p>
          <a:p>
            <a:pPr marL="342900" indent="-342900">
              <a:buFont typeface="+mj-lt"/>
              <a:buAutoNum type="arabicPeriod"/>
            </a:pPr>
            <a:r>
              <a:rPr lang="en-US" dirty="0"/>
              <a:t>JPA </a:t>
            </a:r>
            <a:r>
              <a:rPr lang="en-US" dirty="0" smtClean="0"/>
              <a:t>(v2.0)</a:t>
            </a:r>
            <a:endParaRPr lang="en-US" dirty="0"/>
          </a:p>
          <a:p>
            <a:pPr marL="342900" indent="-342900">
              <a:buFont typeface="+mj-lt"/>
              <a:buAutoNum type="arabicPeriod"/>
            </a:pPr>
            <a:r>
              <a:rPr lang="en-US" dirty="0"/>
              <a:t>Spring JPA Integration</a:t>
            </a:r>
          </a:p>
          <a:p>
            <a:pPr marL="342900" indent="-342900">
              <a:buFont typeface="+mj-lt"/>
              <a:buAutoNum type="arabicPeriod"/>
            </a:pPr>
            <a:r>
              <a:rPr lang="en-US" dirty="0"/>
              <a:t>Spring </a:t>
            </a:r>
            <a:r>
              <a:rPr lang="en-US" dirty="0" smtClean="0"/>
              <a:t>Data(v2.1.x)</a:t>
            </a:r>
            <a:endParaRPr lang="en-US" dirty="0"/>
          </a:p>
          <a:p>
            <a:pPr marL="342900" indent="-342900">
              <a:buFont typeface="+mj-lt"/>
              <a:buAutoNum type="arabicPeriod"/>
            </a:pPr>
            <a:r>
              <a:rPr lang="en-US" dirty="0"/>
              <a:t>Application as RESTful web service</a:t>
            </a:r>
          </a:p>
          <a:p>
            <a:pPr marL="342900" indent="-342900">
              <a:buFont typeface="+mj-lt"/>
              <a:buAutoNum type="arabicPeriod"/>
            </a:pPr>
            <a:r>
              <a:rPr lang="en-US" dirty="0"/>
              <a:t>Spring </a:t>
            </a:r>
            <a:r>
              <a:rPr lang="en-US" dirty="0" smtClean="0"/>
              <a:t>Boot(v2.2.0)</a:t>
            </a:r>
          </a:p>
          <a:p>
            <a:pPr marL="342900" indent="-342900">
              <a:buFont typeface="+mj-lt"/>
              <a:buAutoNum type="arabicPeriod"/>
            </a:pPr>
            <a:r>
              <a:rPr lang="en-US" dirty="0" smtClean="0"/>
              <a:t>Spring Security(v5.0.10)</a:t>
            </a:r>
          </a:p>
          <a:p>
            <a:pPr marL="342900" indent="-342900">
              <a:buFont typeface="+mj-lt"/>
              <a:buAutoNum type="arabicPeriod"/>
            </a:pPr>
            <a:r>
              <a:rPr lang="en-US" dirty="0" smtClean="0"/>
              <a:t>Angular (v6)</a:t>
            </a:r>
            <a:endParaRPr lang="en-US" dirty="0"/>
          </a:p>
          <a:p>
            <a:pPr marL="342900" indent="-342900">
              <a:buFont typeface="+mj-lt"/>
              <a:buAutoNum type="arabicPeriod"/>
            </a:pPr>
            <a:r>
              <a:rPr lang="en-US" dirty="0"/>
              <a:t>JWT(version: RFC 7519</a:t>
            </a:r>
            <a:r>
              <a:rPr lang="en-US" dirty="0" smtClean="0"/>
              <a:t>)</a:t>
            </a:r>
          </a:p>
          <a:p>
            <a:pPr marL="342900" indent="-342900">
              <a:buFont typeface="+mj-lt"/>
              <a:buAutoNum type="arabicPeriod"/>
            </a:pPr>
            <a:r>
              <a:rPr lang="en-US" dirty="0" smtClean="0"/>
              <a:t>Amazon EC2 (v4.9.x)</a:t>
            </a:r>
          </a:p>
          <a:p>
            <a:pPr marL="342900" indent="-342900">
              <a:buFont typeface="+mj-lt"/>
              <a:buAutoNum type="arabicPeriod"/>
            </a:pPr>
            <a:r>
              <a:rPr lang="en-US" dirty="0" smtClean="0"/>
              <a:t>Amazon RDS (v2014-10-31)</a:t>
            </a:r>
          </a:p>
          <a:p>
            <a:pPr marL="342900" indent="-342900">
              <a:buFont typeface="+mj-lt"/>
              <a:buAutoNum type="arabicPeriod"/>
            </a:pPr>
            <a:r>
              <a:rPr lang="en-US" dirty="0" err="1" smtClean="0"/>
              <a:t>Docker</a:t>
            </a:r>
            <a:r>
              <a:rPr lang="en-US" dirty="0" smtClean="0"/>
              <a:t>(v18.06)</a:t>
            </a:r>
            <a:endParaRPr lang="en-US" dirty="0"/>
          </a:p>
        </p:txBody>
      </p:sp>
    </p:spTree>
    <p:extLst>
      <p:ext uri="{BB962C8B-B14F-4D97-AF65-F5344CB8AC3E}">
        <p14:creationId xmlns:p14="http://schemas.microsoft.com/office/powerpoint/2010/main" val="637436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6F89B2F-4FE8-4FCC-9E43-B4A6CCE91ECE}"/>
              </a:ext>
            </a:extLst>
          </p:cNvPr>
          <p:cNvSpPr>
            <a:spLocks noGrp="1"/>
          </p:cNvSpPr>
          <p:nvPr>
            <p:ph type="title"/>
          </p:nvPr>
        </p:nvSpPr>
        <p:spPr>
          <a:xfrm>
            <a:off x="407988" y="601579"/>
            <a:ext cx="6984156" cy="666833"/>
          </a:xfrm>
        </p:spPr>
        <p:txBody>
          <a:bodyPr/>
          <a:lstStyle/>
          <a:p>
            <a:r>
              <a:rPr lang="en-US" dirty="0" smtClean="0"/>
              <a:t>Deploying Application On AWS</a:t>
            </a:r>
            <a:endParaRPr lang="en-US" dirty="0"/>
          </a:p>
        </p:txBody>
      </p:sp>
      <p:sp>
        <p:nvSpPr>
          <p:cNvPr id="6" name="Text Placeholder 5">
            <a:extLst>
              <a:ext uri="{FF2B5EF4-FFF2-40B4-BE49-F238E27FC236}">
                <a16:creationId xmlns:a16="http://schemas.microsoft.com/office/drawing/2014/main" xmlns="" id="{5016093D-90E2-4221-B4C3-A2263391E409}"/>
              </a:ext>
            </a:extLst>
          </p:cNvPr>
          <p:cNvSpPr>
            <a:spLocks noGrp="1"/>
          </p:cNvSpPr>
          <p:nvPr>
            <p:ph type="body" sz="quarter" idx="35"/>
          </p:nvPr>
        </p:nvSpPr>
        <p:spPr>
          <a:xfrm>
            <a:off x="417591" y="1672388"/>
            <a:ext cx="5588761" cy="4768859"/>
          </a:xfrm>
        </p:spPr>
        <p:txBody>
          <a:bodyPr/>
          <a:lstStyle/>
          <a:p>
            <a:pPr marL="342900" indent="-342900">
              <a:buFont typeface="+mj-lt"/>
              <a:buAutoNum type="arabicPeriod"/>
            </a:pPr>
            <a:r>
              <a:rPr lang="en-US" dirty="0"/>
              <a:t>Created an EC2 instance(v4.9.x)</a:t>
            </a:r>
          </a:p>
          <a:p>
            <a:pPr marL="342900" indent="-342900">
              <a:buFont typeface="+mj-lt"/>
              <a:buAutoNum type="arabicPeriod"/>
            </a:pPr>
            <a:r>
              <a:rPr lang="en-US" dirty="0" smtClean="0"/>
              <a:t>Created a </a:t>
            </a:r>
            <a:r>
              <a:rPr lang="en-US" dirty="0"/>
              <a:t>AWS RDS(v2014-10-31) </a:t>
            </a:r>
            <a:r>
              <a:rPr lang="en-US" dirty="0" smtClean="0"/>
              <a:t>for storing data</a:t>
            </a:r>
          </a:p>
          <a:p>
            <a:pPr marL="342900" indent="-342900">
              <a:buFont typeface="+mj-lt"/>
              <a:buAutoNum type="arabicPeriod"/>
            </a:pPr>
            <a:r>
              <a:rPr lang="en-US" dirty="0" smtClean="0"/>
              <a:t>Created S3 bucket to store Spring Boot jar and Angular zip</a:t>
            </a:r>
          </a:p>
          <a:p>
            <a:pPr marL="342900" indent="-342900">
              <a:buFont typeface="+mj-lt"/>
              <a:buAutoNum type="arabicPeriod"/>
            </a:pPr>
            <a:r>
              <a:rPr lang="en-US" dirty="0" smtClean="0"/>
              <a:t>Ran Spring Boot code and Angular code on separate </a:t>
            </a:r>
            <a:r>
              <a:rPr lang="en-US" dirty="0" err="1" smtClean="0"/>
              <a:t>docker</a:t>
            </a:r>
            <a:r>
              <a:rPr lang="en-US" dirty="0" smtClean="0"/>
              <a:t> containers</a:t>
            </a:r>
          </a:p>
          <a:p>
            <a:pPr marL="342900" indent="-342900">
              <a:buFont typeface="+mj-lt"/>
              <a:buAutoNum type="arabicPeriod"/>
            </a:pPr>
            <a:r>
              <a:rPr lang="en-US" dirty="0" smtClean="0"/>
              <a:t>Established communication between both </a:t>
            </a:r>
            <a:r>
              <a:rPr lang="en-US" dirty="0" err="1" smtClean="0"/>
              <a:t>docker</a:t>
            </a:r>
            <a:r>
              <a:rPr lang="en-US" dirty="0" smtClean="0"/>
              <a:t> containers</a:t>
            </a:r>
          </a:p>
          <a:p>
            <a:endParaRPr lang="en-US" dirty="0"/>
          </a:p>
        </p:txBody>
      </p:sp>
    </p:spTree>
    <p:extLst>
      <p:ext uri="{BB962C8B-B14F-4D97-AF65-F5344CB8AC3E}">
        <p14:creationId xmlns:p14="http://schemas.microsoft.com/office/powerpoint/2010/main" val="670880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xmlns="" id="{B2FB3827-8781-4CBC-B516-BF54D658CB81}"/>
              </a:ext>
            </a:extLst>
          </p:cNvPr>
          <p:cNvSpPr/>
          <p:nvPr/>
        </p:nvSpPr>
        <p:spPr>
          <a:xfrm>
            <a:off x="4817156" y="394902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Get Result</a:t>
            </a:r>
            <a:endParaRPr lang="pt-PT" dirty="0"/>
          </a:p>
        </p:txBody>
      </p:sp>
      <p:sp>
        <p:nvSpPr>
          <p:cNvPr id="33" name="Oval 20">
            <a:extLst>
              <a:ext uri="{FF2B5EF4-FFF2-40B4-BE49-F238E27FC236}">
                <a16:creationId xmlns:a16="http://schemas.microsoft.com/office/drawing/2014/main" xmlns=""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Give Test</a:t>
            </a:r>
            <a:endParaRPr lang="pt-PT" dirty="0"/>
          </a:p>
        </p:txBody>
      </p:sp>
      <p:sp>
        <p:nvSpPr>
          <p:cNvPr id="35" name="Oval 20">
            <a:extLst>
              <a:ext uri="{FF2B5EF4-FFF2-40B4-BE49-F238E27FC236}">
                <a16:creationId xmlns:a16="http://schemas.microsoft.com/office/drawing/2014/main" xmlns=""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xmlns="" id="{1351F80D-EFB6-4890-B8A4-A3688AF96054}"/>
              </a:ext>
            </a:extLst>
          </p:cNvPr>
          <p:cNvSpPr/>
          <p:nvPr/>
        </p:nvSpPr>
        <p:spPr>
          <a:xfrm>
            <a:off x="4714962"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Add/Delete/Update Questions</a:t>
            </a:r>
            <a:endParaRPr lang="pt-PT" dirty="0"/>
          </a:p>
        </p:txBody>
      </p:sp>
      <p:sp>
        <p:nvSpPr>
          <p:cNvPr id="37" name="Oval 20">
            <a:extLst>
              <a:ext uri="{FF2B5EF4-FFF2-40B4-BE49-F238E27FC236}">
                <a16:creationId xmlns:a16="http://schemas.microsoft.com/office/drawing/2014/main" xmlns=""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Add/Delete/Update test</a:t>
            </a:r>
            <a:endParaRPr lang="pt-PT" dirty="0"/>
          </a:p>
        </p:txBody>
      </p:sp>
      <p:sp>
        <p:nvSpPr>
          <p:cNvPr id="38" name="Rectangle 37">
            <a:extLst>
              <a:ext uri="{FF2B5EF4-FFF2-40B4-BE49-F238E27FC236}">
                <a16:creationId xmlns:a16="http://schemas.microsoft.com/office/drawing/2014/main" xmlns=""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xmlns=""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xmlns="" id="{FB91610A-EB58-4E67-BCAE-78EF8A1EFCEE}"/>
              </a:ext>
            </a:extLst>
          </p:cNvPr>
          <p:cNvSpPr/>
          <p:nvPr/>
        </p:nvSpPr>
        <p:spPr>
          <a:xfrm>
            <a:off x="8141743" y="105924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Assign Test</a:t>
            </a:r>
            <a:endParaRPr lang="pt-PT" dirty="0"/>
          </a:p>
        </p:txBody>
      </p:sp>
      <p:sp>
        <p:nvSpPr>
          <p:cNvPr id="23" name="Oval 20">
            <a:extLst>
              <a:ext uri="{FF2B5EF4-FFF2-40B4-BE49-F238E27FC236}">
                <a16:creationId xmlns:a16="http://schemas.microsoft.com/office/drawing/2014/main" xmlns="" id="{CC9CE9AE-1A99-490D-98AE-B2DB8DBE23A7}"/>
              </a:ext>
            </a:extLst>
          </p:cNvPr>
          <p:cNvSpPr/>
          <p:nvPr/>
        </p:nvSpPr>
        <p:spPr>
          <a:xfrm>
            <a:off x="8141743" y="38366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Update Profile</a:t>
            </a:r>
            <a:endParaRPr lang="pt-PT" dirty="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20">
            <a:extLst>
              <a:ext uri="{FF2B5EF4-FFF2-40B4-BE49-F238E27FC236}">
                <a16:creationId xmlns:a16="http://schemas.microsoft.com/office/drawing/2014/main" xmlns=""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xmlns="" id="{1351F80D-EFB6-4890-B8A4-A3688AF96054}"/>
              </a:ext>
            </a:extLst>
          </p:cNvPr>
          <p:cNvSpPr/>
          <p:nvPr/>
        </p:nvSpPr>
        <p:spPr>
          <a:xfrm>
            <a:off x="7836431" y="3923689"/>
            <a:ext cx="2491954" cy="244752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Git(v2.23)</a:t>
            </a:r>
            <a:endParaRPr lang="pt-PT" dirty="0"/>
          </a:p>
        </p:txBody>
      </p:sp>
      <p:sp>
        <p:nvSpPr>
          <p:cNvPr id="37" name="Oval 20">
            <a:extLst>
              <a:ext uri="{FF2B5EF4-FFF2-40B4-BE49-F238E27FC236}">
                <a16:creationId xmlns:a16="http://schemas.microsoft.com/office/drawing/2014/main" xmlns="" id="{6AE8A4D6-E312-4799-9FCE-3B5830D2F2FB}"/>
              </a:ext>
            </a:extLst>
          </p:cNvPr>
          <p:cNvSpPr/>
          <p:nvPr/>
        </p:nvSpPr>
        <p:spPr>
          <a:xfrm>
            <a:off x="1488940" y="832969"/>
            <a:ext cx="2536213" cy="242346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Maven(v3.6.1)</a:t>
            </a:r>
            <a:endParaRPr lang="pt-PT" dirty="0"/>
          </a:p>
        </p:txBody>
      </p:sp>
      <p:sp>
        <p:nvSpPr>
          <p:cNvPr id="2" name="TextBox 1">
            <a:extLst>
              <a:ext uri="{FF2B5EF4-FFF2-40B4-BE49-F238E27FC236}">
                <a16:creationId xmlns:a16="http://schemas.microsoft.com/office/drawing/2014/main" xmlns=""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err="1" smtClean="0"/>
              <a:t>Devtools</a:t>
            </a:r>
            <a:r>
              <a:rPr lang="en-US" dirty="0" smtClean="0"/>
              <a:t> Used</a:t>
            </a:r>
            <a:endParaRPr lang="en-US" dirty="0"/>
          </a:p>
        </p:txBody>
      </p:sp>
      <p:sp>
        <p:nvSpPr>
          <p:cNvPr id="8" name="Oval 20">
            <a:extLst>
              <a:ext uri="{FF2B5EF4-FFF2-40B4-BE49-F238E27FC236}">
                <a16:creationId xmlns:a16="http://schemas.microsoft.com/office/drawing/2014/main" xmlns="" id="{6AE8A4D6-E312-4799-9FCE-3B5830D2F2FB}"/>
              </a:ext>
            </a:extLst>
          </p:cNvPr>
          <p:cNvSpPr/>
          <p:nvPr/>
        </p:nvSpPr>
        <p:spPr>
          <a:xfrm>
            <a:off x="1675528" y="3923689"/>
            <a:ext cx="2536213" cy="242346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VS </a:t>
            </a:r>
            <a:r>
              <a:rPr lang="pt-PT" dirty="0" smtClean="0"/>
              <a:t>Code(v1.38)</a:t>
            </a:r>
            <a:endParaRPr lang="pt-PT" dirty="0"/>
          </a:p>
        </p:txBody>
      </p:sp>
      <p:sp>
        <p:nvSpPr>
          <p:cNvPr id="9" name="Oval 20">
            <a:extLst>
              <a:ext uri="{FF2B5EF4-FFF2-40B4-BE49-F238E27FC236}">
                <a16:creationId xmlns:a16="http://schemas.microsoft.com/office/drawing/2014/main" xmlns="" id="{6AE8A4D6-E312-4799-9FCE-3B5830D2F2FB}"/>
              </a:ext>
            </a:extLst>
          </p:cNvPr>
          <p:cNvSpPr/>
          <p:nvPr/>
        </p:nvSpPr>
        <p:spPr>
          <a:xfrm>
            <a:off x="7497288" y="577962"/>
            <a:ext cx="2536213" cy="242346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STS(v3.9.6)</a:t>
            </a:r>
            <a:endParaRPr lang="pt-PT" dirty="0"/>
          </a:p>
        </p:txBody>
      </p:sp>
      <p:sp>
        <p:nvSpPr>
          <p:cNvPr id="10" name="Oval 20">
            <a:extLst>
              <a:ext uri="{FF2B5EF4-FFF2-40B4-BE49-F238E27FC236}">
                <a16:creationId xmlns:a16="http://schemas.microsoft.com/office/drawing/2014/main" xmlns="" id="{6AE8A4D6-E312-4799-9FCE-3B5830D2F2FB}"/>
              </a:ext>
            </a:extLst>
          </p:cNvPr>
          <p:cNvSpPr/>
          <p:nvPr/>
        </p:nvSpPr>
        <p:spPr>
          <a:xfrm>
            <a:off x="4642731" y="2475889"/>
            <a:ext cx="2536213" cy="242346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PuTTY(v0.73)</a:t>
            </a:r>
            <a:endParaRPr lang="pt-PT" dirty="0"/>
          </a:p>
        </p:txBody>
      </p:sp>
    </p:spTree>
    <p:extLst>
      <p:ext uri="{BB962C8B-B14F-4D97-AF65-F5344CB8AC3E}">
        <p14:creationId xmlns:p14="http://schemas.microsoft.com/office/powerpoint/2010/main" val="7644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xmlns=""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xmlns=""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xmlns=""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xmlns=""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xmlns=""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xmlns="" id="{816F266F-04BF-48FD-AE96-A6357BAEBEC7}"/>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xmlns=""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504A320-BF0C-4A8E-8664-9644A9AF9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General</Material_x0020_Type>
    <Level xmlns="26bed2a0-a239-4228-bd8e-b46f54fc12da">L1</Level>
    <Category xmlns="26bed2a0-a239-4228-bd8e-b46f54fc12da">Module Artifact</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3F115C-4E6D-4720-B7C7-0FE5EF7CB3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1AE09A1-400C-4B56-9344-7C4C5DBC66E1}">
  <ds:schemaRefs>
    <ds:schemaRef ds:uri="http://schemas.microsoft.com/office/2006/metadata/properties"/>
    <ds:schemaRef ds:uri="http://schemas.microsoft.com/office/infopath/2007/PartnerControls"/>
    <ds:schemaRef ds:uri="http://schemas.microsoft.com/sharepoint/v3/fields"/>
    <ds:schemaRef ds:uri="26bed2a0-a239-4228-bd8e-b46f54fc12da"/>
  </ds:schemaRefs>
</ds:datastoreItem>
</file>

<file path=customXml/itemProps3.xml><?xml version="1.0" encoding="utf-8"?>
<ds:datastoreItem xmlns:ds="http://schemas.openxmlformats.org/officeDocument/2006/customXml" ds:itemID="{A7ADA686-8B87-4BAB-B746-3788DE5181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1782</TotalTime>
  <Words>197</Words>
  <Application>Microsoft Office PowerPoint</Application>
  <PresentationFormat>Custom</PresentationFormat>
  <Paragraphs>42</Paragraphs>
  <Slides>8</Slides>
  <Notes>0</Notes>
  <HiddenSlides>0</HiddenSlides>
  <MMClips>0</MMClips>
  <ScaleCrop>false</ScaleCrop>
  <HeadingPairs>
    <vt:vector size="4" baseType="variant">
      <vt:variant>
        <vt:lpstr>Theme</vt:lpstr>
      </vt:variant>
      <vt:variant>
        <vt:i4>4</vt:i4>
      </vt:variant>
      <vt:variant>
        <vt:lpstr>Slide Titles</vt:lpstr>
      </vt:variant>
      <vt:variant>
        <vt:i4>8</vt:i4>
      </vt:variant>
    </vt:vector>
  </HeadingPairs>
  <TitlesOfParts>
    <vt:vector size="12" baseType="lpstr">
      <vt:lpstr>Capgemini 2017_Cover slides</vt:lpstr>
      <vt:lpstr>Content Layouts</vt:lpstr>
      <vt:lpstr>Content and Image Layouts</vt:lpstr>
      <vt:lpstr>Section slides</vt:lpstr>
      <vt:lpstr>PowerPoint Presentation</vt:lpstr>
      <vt:lpstr>Problem Statement</vt:lpstr>
      <vt:lpstr>PowerPoint Presentation</vt:lpstr>
      <vt:lpstr>Deploying Application On AWS</vt:lpstr>
      <vt:lpstr>PowerPoint Presentation</vt:lpstr>
      <vt:lpstr>PowerPoint Presentation</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Windows User</cp:lastModifiedBy>
  <cp:revision>32</cp:revision>
  <dcterms:created xsi:type="dcterms:W3CDTF">2018-05-28T05:37:39Z</dcterms:created>
  <dcterms:modified xsi:type="dcterms:W3CDTF">2019-11-06T07:18:19Z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